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278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7400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Dream Transport: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63699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From Complex Data to Clear Decisions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4404003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Efficient Fahrplan Optimization for Smart Mobility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837724" y="588954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A collaborative project for transforming complex transportation data into actionable insights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23335"/>
            <a:ext cx="62123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The Challenge (Before)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86325"/>
            <a:ext cx="51694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Overwhelming data, difficult insights.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837724" y="5597247"/>
            <a:ext cx="6357818" cy="1801177"/>
          </a:xfrm>
          <a:prstGeom prst="roundRect">
            <a:avLst>
              <a:gd name="adj" fmla="val 558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07519" y="58670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Raw Data Overload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107519" y="6362581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14+ separate files with different formats (PDF, Excel, CSV)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434858" y="5597247"/>
            <a:ext cx="6357818" cy="1801177"/>
          </a:xfrm>
          <a:prstGeom prst="roundRect">
            <a:avLst>
              <a:gd name="adj" fmla="val 558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04653" y="5867043"/>
            <a:ext cx="37378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Complex Analysis Required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7704653" y="6362581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Transportation schedules, passenger counts, and punctuality metrics scattered across documents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9001" y="2655455"/>
            <a:ext cx="3949985" cy="747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Our Solution (After)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579001" y="3283779"/>
            <a:ext cx="2070622" cy="3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From Chaos to Clarity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79001" y="3895931"/>
            <a:ext cx="5222709" cy="846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We transformed scattered transportation data into a unified, optimized system: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79001" y="4980371"/>
            <a:ext cx="5222709" cy="406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Consolidated SQLite database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79001" y="5302792"/>
            <a:ext cx="5222709" cy="406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Data-powered optimization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79001" y="5625213"/>
            <a:ext cx="5222709" cy="406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Clear visualization of results</a:t>
            </a:r>
            <a:endParaRPr lang="en-US" sz="2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5754" y="-72646"/>
            <a:ext cx="7921943" cy="7921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710" y="1037489"/>
            <a:ext cx="8627361" cy="60980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4844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Project Components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031212"/>
            <a:ext cx="4318278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42280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Data Integration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1077039" y="4723567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SQLite database with schema.sql for unified data storage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02" y="3031212"/>
            <a:ext cx="4318278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95317" y="42280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Analysis Tools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5395317" y="4723567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Python scripts for distance computation and hub optimization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79" y="3031212"/>
            <a:ext cx="4318278" cy="957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42280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Output Generation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9713595" y="4723567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CSV and JSON outputs for selected hubs and optimized routes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837724" y="599813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Key files: build_db.py, compute_stop_distances.py, hub_optimizer.py, and select_hubs.py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026" y="627698"/>
            <a:ext cx="6694170" cy="654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Technical Implementation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79026" y="1727478"/>
            <a:ext cx="130723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DreamTransport employs a sophisticated blend of backend technologies, advanced optimization algorithms, and a structured data model to deliver efficient public transport solutions.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79026" y="2690336"/>
            <a:ext cx="4209098" cy="3948589"/>
          </a:xfrm>
          <a:prstGeom prst="roundRect">
            <a:avLst>
              <a:gd name="adj" fmla="val 23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74" y="2920484"/>
            <a:ext cx="667702" cy="66770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768" y="3066574"/>
            <a:ext cx="300395" cy="3755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9174" y="3810714"/>
            <a:ext cx="341757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Backend &amp; Data Processing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009174" y="4271367"/>
            <a:ext cx="3748802" cy="1424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Built with Python 3.x, utilizing SQLite for data storage and Pandas for powerful data analysis. PDFplumber handles data extraction from diverse formats.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0651" y="2690336"/>
            <a:ext cx="4209098" cy="3948589"/>
          </a:xfrm>
          <a:prstGeom prst="roundRect">
            <a:avLst>
              <a:gd name="adj" fmla="val 23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799" y="2920484"/>
            <a:ext cx="667702" cy="667703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393" y="3066574"/>
            <a:ext cx="300395" cy="37552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40799" y="3810714"/>
            <a:ext cx="315468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Optimization Algorithms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5440799" y="4271367"/>
            <a:ext cx="3748802" cy="2137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Incorporates K-Median for hub placement, Hub-and-Spoke for route optimization, and Greedy/Batch methods for continuous improvement. Haversine distance ensures accurate geographical calculations.</a:t>
            </a:r>
            <a:endParaRPr lang="en-US" sz="1750" dirty="0"/>
          </a:p>
        </p:txBody>
      </p:sp>
      <p:sp>
        <p:nvSpPr>
          <p:cNvPr id="14" name="Shape 8"/>
          <p:cNvSpPr/>
          <p:nvPr/>
        </p:nvSpPr>
        <p:spPr>
          <a:xfrm>
            <a:off x="9642277" y="2690336"/>
            <a:ext cx="4209098" cy="3948589"/>
          </a:xfrm>
          <a:prstGeom prst="roundRect">
            <a:avLst>
              <a:gd name="adj" fmla="val 23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2424" y="2920484"/>
            <a:ext cx="667702" cy="667703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6019" y="3066574"/>
            <a:ext cx="300395" cy="375523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72424" y="3810714"/>
            <a:ext cx="283928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Structured Data Model</a:t>
            </a:r>
            <a:endParaRPr lang="en-US" sz="2050" dirty="0"/>
          </a:p>
        </p:txBody>
      </p:sp>
      <p:sp>
        <p:nvSpPr>
          <p:cNvPr id="18" name="Text 10"/>
          <p:cNvSpPr/>
          <p:nvPr/>
        </p:nvSpPr>
        <p:spPr>
          <a:xfrm>
            <a:off x="9872424" y="4271367"/>
            <a:ext cx="3748802" cy="1424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Organizes crucial transport information in dedicated tables: </a:t>
            </a:r>
            <a:r>
              <a:rPr lang="en-US" sz="1750" b="1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stops</a:t>
            </a:r>
            <a:r>
              <a:rPr lang="en-US" sz="17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 (with coordinates), </a:t>
            </a:r>
            <a:r>
              <a:rPr lang="en-US" sz="1750" b="1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routes</a:t>
            </a:r>
            <a:r>
              <a:rPr lang="en-US" sz="17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, </a:t>
            </a:r>
            <a:r>
              <a:rPr lang="en-US" sz="1750" b="1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route_stops</a:t>
            </a:r>
            <a:r>
              <a:rPr lang="en-US" sz="17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, and </a:t>
            </a:r>
            <a:r>
              <a:rPr lang="en-US" sz="1750" b="1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performance_metrics</a:t>
            </a:r>
            <a:r>
              <a:rPr lang="en-US" sz="17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 (for punctuality).</a:t>
            </a:r>
            <a:endParaRPr lang="en-US" sz="1750" dirty="0"/>
          </a:p>
        </p:txBody>
      </p:sp>
      <p:sp>
        <p:nvSpPr>
          <p:cNvPr id="19" name="Text 11"/>
          <p:cNvSpPr/>
          <p:nvPr/>
        </p:nvSpPr>
        <p:spPr>
          <a:xfrm>
            <a:off x="779026" y="6889313"/>
            <a:ext cx="130723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The system optimizes based on passenger-weighted distances, average hops, hub load distribution, and route complexity, providing detailed outputs for informed decision-making.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989" y="13716"/>
            <a:ext cx="5811412" cy="82158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243495"/>
            <a:ext cx="71995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Technical Implementation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3064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Key Algorithms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01740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Stop distance computation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37724" y="448413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Hub selection optimization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37724" y="495085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Route efficiency analysis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837724" y="560308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Outputs stored in hub_optimizer_outputs directory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9293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Next Steps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55927"/>
            <a:ext cx="7772757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From Data to </a:t>
            </a:r>
            <a:r>
              <a:rPr lang="en-US" sz="6100" b="1" dirty="0">
                <a:solidFill>
                  <a:srgbClr val="D75BE2"/>
                </a:solidFill>
                <a:ea typeface="Source Serif 4 Semi Bold" pitchFamily="34" charset="-122"/>
                <a:cs typeface="Source Serif 4 Semi Bold" pitchFamily="34" charset="-120"/>
              </a:rPr>
              <a:t>Action</a:t>
            </a:r>
            <a:endParaRPr lang="en-US" sz="6100" dirty="0"/>
          </a:p>
        </p:txBody>
      </p:sp>
      <p:sp>
        <p:nvSpPr>
          <p:cNvPr id="4" name="Text 2"/>
          <p:cNvSpPr/>
          <p:nvPr/>
        </p:nvSpPr>
        <p:spPr>
          <a:xfrm>
            <a:off x="837724" y="398645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Light" pitchFamily="34" charset="-122"/>
                <a:cs typeface="Source Serif 4 Light" pitchFamily="34" charset="-120"/>
              </a:rPr>
              <a:t>01</a:t>
            </a:r>
            <a:endParaRPr lang="en-US" sz="2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362807"/>
            <a:ext cx="4158734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7724" y="4543425"/>
            <a:ext cx="32104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Expand Documentation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837724" y="5038963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Add comprehensive project description and usage instructions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5235773" y="398645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Light" pitchFamily="34" charset="-122"/>
                <a:cs typeface="Source Serif 4 Light" pitchFamily="34" charset="-120"/>
              </a:rPr>
              <a:t>02</a:t>
            </a:r>
            <a:endParaRPr lang="en-US" sz="28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773" y="4362807"/>
            <a:ext cx="4158734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35773" y="4543425"/>
            <a:ext cx="334887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Implement Visualization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5235773" y="5038963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Create interactive maps and dashboards for route optimization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9633823" y="398645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Light" pitchFamily="34" charset="-122"/>
                <a:cs typeface="Source Serif 4 Light" pitchFamily="34" charset="-120"/>
              </a:rPr>
              <a:t>03</a:t>
            </a:r>
            <a:endParaRPr lang="en-US" sz="28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823" y="4362807"/>
            <a:ext cx="4158853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33823" y="45434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Gather Feedback</a:t>
            </a:r>
            <a:endParaRPr lang="en-US" sz="2800" dirty="0"/>
          </a:p>
        </p:txBody>
      </p:sp>
      <p:sp>
        <p:nvSpPr>
          <p:cNvPr id="15" name="Text 10"/>
          <p:cNvSpPr/>
          <p:nvPr/>
        </p:nvSpPr>
        <p:spPr>
          <a:xfrm>
            <a:off x="9633823" y="5038963"/>
            <a:ext cx="41588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Test with transportation planners and refine based on real-world application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837724" y="625363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Join our project: Fork, star, or contribute to help transform public transportation planning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402" y="430887"/>
            <a:ext cx="6173986" cy="460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Optimized Network: Before &amp; After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548402" y="1205151"/>
            <a:ext cx="1353359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Witness the transformation of the bus network, from a complex web of routes to a streamlined, efficient system: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48402" y="1788676"/>
            <a:ext cx="184356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Before Optimization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548402" y="8947190"/>
            <a:ext cx="657570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513915" y="1788676"/>
            <a:ext cx="184356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After Optimization</a:t>
            </a: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7513915" y="8947190"/>
            <a:ext cx="657570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65" y="2019061"/>
            <a:ext cx="6556582" cy="62105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15" y="2029968"/>
            <a:ext cx="6541008" cy="6199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392</Words>
  <Application>Microsoft Office PowerPoint</Application>
  <PresentationFormat>Custom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Source Sans 3</vt:lpstr>
      <vt:lpstr>Source Serif 4 Light</vt:lpstr>
      <vt:lpstr>Source Serif 4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zaintab khan</dc:creator>
  <cp:lastModifiedBy>zaintab khan</cp:lastModifiedBy>
  <cp:revision>8</cp:revision>
  <dcterms:created xsi:type="dcterms:W3CDTF">2025-08-10T04:16:53Z</dcterms:created>
  <dcterms:modified xsi:type="dcterms:W3CDTF">2025-08-10T11:38:41Z</dcterms:modified>
</cp:coreProperties>
</file>